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9" autoAdjust="0"/>
    <p:restoredTop sz="94660"/>
  </p:normalViewPr>
  <p:slideViewPr>
    <p:cSldViewPr snapToGrid="0">
      <p:cViewPr varScale="1">
        <p:scale>
          <a:sx n="78" d="100"/>
          <a:sy n="78" d="100"/>
        </p:scale>
        <p:origin x="89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F5A4-8C3F-44A1-9F2E-949F557DF135}" type="datetimeFigureOut">
              <a:rPr lang="es-ES" smtClean="0"/>
              <a:t>19/01/2022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E869A-57E0-4F0C-A403-637D424612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3084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F5A4-8C3F-44A1-9F2E-949F557DF135}" type="datetimeFigureOut">
              <a:rPr lang="es-ES" smtClean="0"/>
              <a:t>19/01/2022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E869A-57E0-4F0C-A403-637D424612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6180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F5A4-8C3F-44A1-9F2E-949F557DF135}" type="datetimeFigureOut">
              <a:rPr lang="es-ES" smtClean="0"/>
              <a:t>19/01/2022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E869A-57E0-4F0C-A403-637D424612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66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F5A4-8C3F-44A1-9F2E-949F557DF135}" type="datetimeFigureOut">
              <a:rPr lang="es-ES" smtClean="0"/>
              <a:t>19/01/2022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E869A-57E0-4F0C-A403-637D424612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7191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F5A4-8C3F-44A1-9F2E-949F557DF135}" type="datetimeFigureOut">
              <a:rPr lang="es-ES" smtClean="0"/>
              <a:t>19/01/2022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E869A-57E0-4F0C-A403-637D424612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7765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F5A4-8C3F-44A1-9F2E-949F557DF135}" type="datetimeFigureOut">
              <a:rPr lang="es-ES" smtClean="0"/>
              <a:t>19/01/2022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E869A-57E0-4F0C-A403-637D424612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1674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F5A4-8C3F-44A1-9F2E-949F557DF135}" type="datetimeFigureOut">
              <a:rPr lang="es-ES" smtClean="0"/>
              <a:t>19/01/2022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E869A-57E0-4F0C-A403-637D424612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5132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F5A4-8C3F-44A1-9F2E-949F557DF135}" type="datetimeFigureOut">
              <a:rPr lang="es-ES" smtClean="0"/>
              <a:t>19/01/2022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E869A-57E0-4F0C-A403-637D424612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8289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033BF5A4-8C3F-44A1-9F2E-949F557DF135}" type="datetimeFigureOut">
              <a:rPr lang="es-ES" smtClean="0"/>
              <a:t>19/01/2022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5CEE869A-57E0-4F0C-A403-637D424612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9209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F5A4-8C3F-44A1-9F2E-949F557DF135}" type="datetimeFigureOut">
              <a:rPr lang="es-ES" smtClean="0"/>
              <a:t>19/01/2022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E869A-57E0-4F0C-A403-637D424612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269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F5A4-8C3F-44A1-9F2E-949F557DF135}" type="datetimeFigureOut">
              <a:rPr lang="es-ES" smtClean="0"/>
              <a:t>19/01/2022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E869A-57E0-4F0C-A403-637D424612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4844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F5A4-8C3F-44A1-9F2E-949F557DF135}" type="datetimeFigureOut">
              <a:rPr lang="es-ES" smtClean="0"/>
              <a:t>19/01/2022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E869A-57E0-4F0C-A403-637D424612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9720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F5A4-8C3F-44A1-9F2E-949F557DF135}" type="datetimeFigureOut">
              <a:rPr lang="es-ES" smtClean="0"/>
              <a:t>19/01/2022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E869A-57E0-4F0C-A403-637D424612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7418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F5A4-8C3F-44A1-9F2E-949F557DF135}" type="datetimeFigureOut">
              <a:rPr lang="es-ES" smtClean="0"/>
              <a:t>19/01/2022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E869A-57E0-4F0C-A403-637D424612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81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33BF5A4-8C3F-44A1-9F2E-949F557DF135}" type="datetimeFigureOut">
              <a:rPr lang="es-ES" smtClean="0"/>
              <a:t>19/01/2022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5CEE869A-57E0-4F0C-A403-637D424612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01313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apps4citizens.org/author/carlosguadian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2EBC78-512D-42F4-AF16-ACB4DFE0D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2" y="639097"/>
            <a:ext cx="3211392" cy="37811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000" dirty="0"/>
              <a:t>INCLASS: PUESTA EN MARCHA DE UNA APP INCLUSIVA PARA FACILITAR LA ATENCIÓN A LA DIVERSIDAD</a:t>
            </a:r>
          </a:p>
        </p:txBody>
      </p:sp>
      <p:sp>
        <p:nvSpPr>
          <p:cNvPr id="21" name="Freeform: Shape 17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3FA25A-87CE-4184-93E3-AF790A4769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3211393" cy="785656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FFFF"/>
                </a:solidFill>
              </a:rPr>
              <a:t>Proyecto Aula-Empresa</a:t>
            </a:r>
          </a:p>
          <a:p>
            <a:r>
              <a:rPr lang="es-ES" dirty="0">
                <a:solidFill>
                  <a:srgbClr val="FFFFFF"/>
                </a:solidFill>
              </a:rPr>
              <a:t>AE-PUB-2021-011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387" y="958640"/>
            <a:ext cx="6258150" cy="4918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4385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360F62-85AD-4FBF-BB54-9B1FE8DD3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s-ES"/>
              <a:t>Resumen del proyecto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2C1C6C-7CCB-48A8-86D8-E018FA668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3" y="2413000"/>
            <a:ext cx="7199220" cy="3632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El proyecto "INCLASS": Puesta en marcha de una APP inclusiva para facilitar la atención a la diversidad" pretende que a partir de la formación específica en metodologías activas como las  </a:t>
            </a:r>
            <a:r>
              <a:rPr lang="es-ES" b="1" dirty="0"/>
              <a:t>Rutinas y destrezas de pensamiento </a:t>
            </a:r>
            <a:r>
              <a:rPr lang="es-ES" dirty="0"/>
              <a:t>así como en </a:t>
            </a:r>
            <a:r>
              <a:rPr lang="es-ES" b="1" dirty="0"/>
              <a:t>Sistemas Alternativos de Comunicación</a:t>
            </a:r>
            <a:r>
              <a:rPr lang="es-ES" dirty="0"/>
              <a:t>, los alumnos sean capaces de generar propuestas didácticas que puedan ser aplicadas  en el ámbito de su futura labor socio-educativa inclusiva  y traducidas en una APP que facilite la inclusión educativa.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629" y="2401370"/>
            <a:ext cx="3347102" cy="18800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421" y="4661745"/>
            <a:ext cx="3404104" cy="19120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1055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914359-5BE2-4350-8853-5C2AEDB4B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Actividades propuestas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8A9F7B-4F55-438B-878B-EF02B96276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1948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16D4FC-9739-4C7B-9B91-283DC6580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s-ES" dirty="0"/>
              <a:t>Diseño de recursos didácticos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8787B3C-257D-466C-925B-07EDD52EB8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8538013"/>
              </p:ext>
            </p:extLst>
          </p:nvPr>
        </p:nvGraphicFramePr>
        <p:xfrm>
          <a:off x="569168" y="2222405"/>
          <a:ext cx="8933034" cy="2451735"/>
        </p:xfrm>
        <a:graphic>
          <a:graphicData uri="http://schemas.openxmlformats.org/drawingml/2006/table">
            <a:tbl>
              <a:tblPr firstRow="1" firstCol="1" bandRow="1"/>
              <a:tblGrid>
                <a:gridCol w="8933034">
                  <a:extLst>
                    <a:ext uri="{9D8B030D-6E8A-4147-A177-3AD203B41FA5}">
                      <a16:colId xmlns:a16="http://schemas.microsoft.com/office/drawing/2014/main" val="2627903265"/>
                    </a:ext>
                  </a:extLst>
                </a:gridCol>
              </a:tblGrid>
              <a:tr h="2451735"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3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Diseño y presentación de los prototipos de las rutinas y destrezas de pensamiento con pictogramas elaborados por los alumnos </a:t>
                      </a:r>
                    </a:p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3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 2º de Integración Social.</a:t>
                      </a:r>
                      <a:endParaRPr lang="es-ES" sz="5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752624"/>
                  </a:ext>
                </a:extLst>
              </a:tr>
            </a:tbl>
          </a:graphicData>
        </a:graphic>
      </p:graphicFrame>
      <p:pic>
        <p:nvPicPr>
          <p:cNvPr id="8" name="Imagen 7" descr="Imagen que contiene tabla, bolsa, pastel, firmar&#10;&#10;Descripción generada automáticamente">
            <a:extLst>
              <a:ext uri="{FF2B5EF4-FFF2-40B4-BE49-F238E27FC236}">
                <a16:creationId xmlns:a16="http://schemas.microsoft.com/office/drawing/2014/main" id="{9C68525F-C08F-4EA3-A2B9-2E1F98638C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383" y="3025302"/>
            <a:ext cx="4847616" cy="36357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18853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65BD05-71B4-4F57-8DC6-9D35B1202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s-ES" dirty="0"/>
              <a:t>Diseño de una app inclusiva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899944-C1DA-4585-A198-426A8C678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3" y="2413000"/>
            <a:ext cx="7199220" cy="3632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Diseño por parte de la empresa CREATICS de una </a:t>
            </a:r>
            <a:r>
              <a:rPr lang="es-ES" b="1" dirty="0"/>
              <a:t>aplicación informática </a:t>
            </a:r>
            <a:r>
              <a:rPr lang="es-ES" dirty="0"/>
              <a:t>que pueda ser utilizada en aulas inclusivas o aulas con menores en desventaja social así como en programas de educación no formal a partir de los prototipos de rutinas de pensamiento diseñados por los alumnos.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3C088D1-351D-4AE2-88FE-66D875FBDA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4731" r="42521"/>
          <a:stretch/>
        </p:blipFill>
        <p:spPr>
          <a:xfrm>
            <a:off x="8466138" y="2413000"/>
            <a:ext cx="2915860" cy="3628362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613748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A9E75A-5E80-4C7A-82CE-503D6EE90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s-ES" dirty="0"/>
              <a:t>Elaboración de un banco de pictogramas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DD9A41-F128-4E34-B288-59411EDA2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3" y="2413000"/>
            <a:ext cx="5277287" cy="3632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600" dirty="0"/>
              <a:t>Los alumnos de 2º de Integración Social han elaborado, de acuerdo a la estructura de una oración, un banco de pictogramas para integrar en la app que se está diseñando.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804" y="3298678"/>
            <a:ext cx="5198721" cy="32751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8775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810B7-2731-4F32-8C58-2293F9A9E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s-ES" dirty="0"/>
              <a:t>Exposición sobre la Escuela Inclusiva</a:t>
            </a:r>
          </a:p>
        </p:txBody>
      </p:sp>
      <p:graphicFrame>
        <p:nvGraphicFramePr>
          <p:cNvPr id="7" name="Marcador de contenido 3">
            <a:extLst>
              <a:ext uri="{FF2B5EF4-FFF2-40B4-BE49-F238E27FC236}">
                <a16:creationId xmlns:a16="http://schemas.microsoft.com/office/drawing/2014/main" id="{4BC4408B-743D-4826-8E28-8ACCD469B8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1636641"/>
              </p:ext>
            </p:extLst>
          </p:nvPr>
        </p:nvGraphicFramePr>
        <p:xfrm>
          <a:off x="5629070" y="3037919"/>
          <a:ext cx="6277349" cy="2695914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6277349">
                  <a:extLst>
                    <a:ext uri="{9D8B030D-6E8A-4147-A177-3AD203B41FA5}">
                      <a16:colId xmlns:a16="http://schemas.microsoft.com/office/drawing/2014/main" val="3509017030"/>
                    </a:ext>
                  </a:extLst>
                </a:gridCol>
              </a:tblGrid>
              <a:tr h="26959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500" dirty="0">
                          <a:effectLst/>
                        </a:rPr>
                        <a:t>Exposición sobre la Escuela Inclusiva, de carácter artístico,  que recoja las producciones elaboradas por los alumnos  para convertir en material didáctico las rutinas y destrezas  de pensamiento trabajadas previamente</a:t>
                      </a:r>
                      <a:endParaRPr lang="es-E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562" marR="156562" marT="0" marB="0"/>
                </a:tc>
                <a:extLst>
                  <a:ext uri="{0D108BD9-81ED-4DB2-BD59-A6C34878D82A}">
                    <a16:rowId xmlns:a16="http://schemas.microsoft.com/office/drawing/2014/main" val="2372496621"/>
                  </a:ext>
                </a:extLst>
              </a:tr>
            </a:tbl>
          </a:graphicData>
        </a:graphic>
      </p:graphicFrame>
      <p:pic>
        <p:nvPicPr>
          <p:cNvPr id="34" name="Marcador de contenido 33" descr="Imagen que contiene tabla, interior&#10;&#10;Descripción generada automáticamente">
            <a:extLst>
              <a:ext uri="{FF2B5EF4-FFF2-40B4-BE49-F238E27FC236}">
                <a16:creationId xmlns:a16="http://schemas.microsoft.com/office/drawing/2014/main" id="{0ACC82B9-A9BC-4AD2-AB19-C38ECA061C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3" y="2405210"/>
            <a:ext cx="3050456" cy="2287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Imagen 35" descr="Imagen que contiene tabla, interior, cocina, pastel&#10;&#10;Descripción generada automáticamente">
            <a:extLst>
              <a:ext uri="{FF2B5EF4-FFF2-40B4-BE49-F238E27FC236}">
                <a16:creationId xmlns:a16="http://schemas.microsoft.com/office/drawing/2014/main" id="{6EA2C079-88C9-4FCF-AC4D-C38C369529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93052"/>
            <a:ext cx="2866246" cy="1392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Imagen 37" descr="Imagen que contiene interior, computadora, blanco, tabla&#10;&#10;Descripción generada automáticamente">
            <a:extLst>
              <a:ext uri="{FF2B5EF4-FFF2-40B4-BE49-F238E27FC236}">
                <a16:creationId xmlns:a16="http://schemas.microsoft.com/office/drawing/2014/main" id="{1FE3671B-697A-4E09-BBE9-4628266672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4803900"/>
            <a:ext cx="2242250" cy="1606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Imagen 39" descr="Imagen que contiene tabla, hecho de madera, camiseta, bolsa&#10;&#10;Descripción generada automáticamente">
            <a:extLst>
              <a:ext uri="{FF2B5EF4-FFF2-40B4-BE49-F238E27FC236}">
                <a16:creationId xmlns:a16="http://schemas.microsoft.com/office/drawing/2014/main" id="{234454E9-9964-42DF-8D6E-C10C7A0680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579" y="1974715"/>
            <a:ext cx="2181428" cy="2908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82783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Ci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i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258</Words>
  <Application>Microsoft Office PowerPoint</Application>
  <PresentationFormat>Panorámica</PresentationFormat>
  <Paragraphs>15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2</vt:lpstr>
      <vt:lpstr>Citable</vt:lpstr>
      <vt:lpstr>INCLASS: PUESTA EN MARCHA DE UNA APP INCLUSIVA PARA FACILITAR LA ATENCIÓN A LA DIVERSIDAD</vt:lpstr>
      <vt:lpstr>Resumen del proyecto</vt:lpstr>
      <vt:lpstr>Actividades propuestas</vt:lpstr>
      <vt:lpstr>Diseño de recursos didácticos</vt:lpstr>
      <vt:lpstr>Diseño de una app inclusiva</vt:lpstr>
      <vt:lpstr>Elaboración de un banco de pictogramas</vt:lpstr>
      <vt:lpstr>Exposición sobre la Escuela Inclusiva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Aprendizaje basado en el pensamiento: una propuesta didáctica y tecnológica inclusiva</dc:title>
  <dc:creator>Marga Velasco Villa</dc:creator>
  <cp:lastModifiedBy>MARGARITA VELASCO VILLA</cp:lastModifiedBy>
  <cp:revision>7</cp:revision>
  <dcterms:created xsi:type="dcterms:W3CDTF">2020-02-12T16:41:00Z</dcterms:created>
  <dcterms:modified xsi:type="dcterms:W3CDTF">2022-01-19T22:20:42Z</dcterms:modified>
</cp:coreProperties>
</file>